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7" d="100"/>
          <a:sy n="137" d="100"/>
        </p:scale>
        <p:origin x="-16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-TextureFore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423" y="6221506"/>
            <a:ext cx="2743200" cy="365125"/>
          </a:xfrm>
        </p:spPr>
        <p:txBody>
          <a:bodyPr/>
          <a:lstStyle/>
          <a:p>
            <a:fld id="{E90C4CEC-16D5-4229-B4DE-FDE9B679D7E2}" type="datetimeFigureOut">
              <a:rPr lang="en-US" smtClean="0"/>
              <a:t>4/23/12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506"/>
            <a:ext cx="2743200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4/23/12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4/23/12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4/23/12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4/23/12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4/23/12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4/23/12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4/23/12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4/23/12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4/23/12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4/23/12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4/23/12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801906"/>
            <a:ext cx="7272339" cy="432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187" y="6356350"/>
            <a:ext cx="2429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90C4CEC-16D5-4229-B4DE-FDE9B679D7E2}" type="datetimeFigureOut">
              <a:rPr lang="en-US" smtClean="0"/>
              <a:t>4/23/12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0393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ts val="5200"/>
        </a:lnSpc>
        <a:spcBef>
          <a:spcPct val="0"/>
        </a:spcBef>
        <a:buNone/>
        <a:defRPr sz="4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" pitchFamily="2" charset="2"/>
        <a:buChar char="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" pitchFamily="2" charset="2"/>
        <a:buChar char="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hurrosforlife.weebly.com/photo-gallery.htm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hurrosforlife.weebly.com/photo-gallery.htm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 Churro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De: Shireen Haghshenas y Michelle Huang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771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Churros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Churros son un postre delicioso</a:t>
            </a:r>
          </a:p>
          <a:p>
            <a:r>
              <a:rPr lang="es-ES_tradnl" dirty="0"/>
              <a:t>Hay muchos tipos de </a:t>
            </a:r>
            <a:r>
              <a:rPr lang="es-ES_tradnl" dirty="0" smtClean="0"/>
              <a:t>churros</a:t>
            </a:r>
          </a:p>
          <a:p>
            <a:pPr>
              <a:buFont typeface="Wingdings" charset="2"/>
              <a:buChar char="ü"/>
            </a:pPr>
            <a:r>
              <a:rPr lang="es-ES_tradnl" dirty="0"/>
              <a:t>churros con nudos</a:t>
            </a:r>
          </a:p>
          <a:p>
            <a:pPr>
              <a:buFont typeface="Wingdings" charset="2"/>
              <a:buChar char="ü"/>
            </a:pPr>
            <a:r>
              <a:rPr lang="it-IT" dirty="0" err="1"/>
              <a:t>churros</a:t>
            </a:r>
            <a:r>
              <a:rPr lang="it-IT" dirty="0"/>
              <a:t> </a:t>
            </a:r>
            <a:r>
              <a:rPr lang="it-IT" dirty="0" err="1"/>
              <a:t>finos</a:t>
            </a:r>
            <a:endParaRPr lang="it-IT" dirty="0"/>
          </a:p>
          <a:p>
            <a:pPr>
              <a:buFont typeface="Wingdings" charset="2"/>
              <a:buChar char="ü"/>
            </a:pPr>
            <a:r>
              <a:rPr lang="es-ES_tradnl" dirty="0"/>
              <a:t>churros largos</a:t>
            </a:r>
          </a:p>
          <a:p>
            <a:pPr>
              <a:buFont typeface="Wingdings" charset="2"/>
              <a:buChar char="ü"/>
            </a:pPr>
            <a:r>
              <a:rPr lang="es-ES_tradnl" dirty="0"/>
              <a:t>churros </a:t>
            </a:r>
            <a:r>
              <a:rPr lang="es-ES_tradnl" dirty="0" smtClean="0"/>
              <a:t>gruesos</a:t>
            </a:r>
          </a:p>
          <a:p>
            <a:pPr>
              <a:buFont typeface="Wingdings" charset="2"/>
              <a:buChar char="ü"/>
            </a:pPr>
            <a:r>
              <a:rPr lang="es-ES_tradnl" dirty="0" smtClean="0"/>
              <a:t>Churros con chocolate 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C</a:t>
            </a:r>
            <a:r>
              <a:rPr lang="es-ES_tradnl" dirty="0" err="1" smtClean="0"/>
              <a:t>hurros</a:t>
            </a:r>
            <a:r>
              <a:rPr lang="es-ES_tradnl" dirty="0" smtClean="0"/>
              <a:t> con guayaba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41613" y="5342467"/>
            <a:ext cx="20023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Vocabulary:</a:t>
            </a:r>
          </a:p>
          <a:p>
            <a:r>
              <a:rPr lang="en-US" b="1" dirty="0" err="1" smtClean="0"/>
              <a:t>Nudos</a:t>
            </a:r>
            <a:r>
              <a:rPr lang="en-US" b="1" dirty="0" smtClean="0"/>
              <a:t>: </a:t>
            </a:r>
            <a:r>
              <a:rPr lang="en-US" dirty="0" smtClean="0"/>
              <a:t>knots</a:t>
            </a:r>
          </a:p>
          <a:p>
            <a:r>
              <a:rPr lang="en-US" b="1" dirty="0" err="1" smtClean="0"/>
              <a:t>Finos</a:t>
            </a:r>
            <a:r>
              <a:rPr lang="en-US" b="1" dirty="0" smtClean="0"/>
              <a:t>: </a:t>
            </a:r>
            <a:r>
              <a:rPr lang="en-US" dirty="0" smtClean="0"/>
              <a:t>thin</a:t>
            </a:r>
          </a:p>
          <a:p>
            <a:r>
              <a:rPr lang="en-US" b="1" dirty="0" err="1" smtClean="0"/>
              <a:t>Gruesos</a:t>
            </a:r>
            <a:r>
              <a:rPr lang="en-US" b="1" dirty="0" smtClean="0"/>
              <a:t>: </a:t>
            </a:r>
            <a:r>
              <a:rPr lang="en-US" dirty="0" smtClean="0"/>
              <a:t>thick</a:t>
            </a:r>
          </a:p>
          <a:p>
            <a:r>
              <a:rPr lang="en-US" b="1" dirty="0" err="1" smtClean="0"/>
              <a:t>Guayaba</a:t>
            </a:r>
            <a:r>
              <a:rPr lang="en-US" b="1" dirty="0" smtClean="0"/>
              <a:t>: </a:t>
            </a:r>
            <a:r>
              <a:rPr lang="en-US" dirty="0" smtClean="0"/>
              <a:t>guava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2412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Churros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charset="2"/>
              <a:buChar char="v"/>
            </a:pPr>
            <a:r>
              <a:rPr lang="es-ES_tradnl" dirty="0"/>
              <a:t>para hacer el churro, </a:t>
            </a:r>
            <a:r>
              <a:rPr lang="es-ES_tradnl" dirty="0" smtClean="0"/>
              <a:t>necesita:</a:t>
            </a:r>
          </a:p>
          <a:p>
            <a:r>
              <a:rPr lang="da-DK" dirty="0" err="1"/>
              <a:t>agua</a:t>
            </a:r>
            <a:endParaRPr lang="da-DK" dirty="0"/>
          </a:p>
          <a:p>
            <a:r>
              <a:rPr lang="es-ES_tradnl" dirty="0"/>
              <a:t>cucharadas de azúcar blanco</a:t>
            </a:r>
          </a:p>
          <a:p>
            <a:r>
              <a:rPr lang="es-ES_tradnl" dirty="0"/>
              <a:t>cucharaditas de sal</a:t>
            </a:r>
          </a:p>
          <a:p>
            <a:r>
              <a:rPr lang="pt-BR" dirty="0"/>
              <a:t>aceite vegetal</a:t>
            </a:r>
          </a:p>
          <a:p>
            <a:r>
              <a:rPr lang="es-ES_tradnl" dirty="0" smtClean="0"/>
              <a:t>harina</a:t>
            </a:r>
            <a:endParaRPr lang="es-ES_tradnl" dirty="0"/>
          </a:p>
          <a:p>
            <a:r>
              <a:rPr lang="en-US" dirty="0" smtClean="0"/>
              <a:t>A</a:t>
            </a:r>
            <a:r>
              <a:rPr lang="pt-BR" dirty="0" err="1" smtClean="0"/>
              <a:t>ceite</a:t>
            </a:r>
            <a:r>
              <a:rPr lang="pt-BR" dirty="0" smtClean="0"/>
              <a:t> </a:t>
            </a:r>
          </a:p>
          <a:p>
            <a:r>
              <a:rPr lang="es-ES_tradnl" dirty="0" smtClean="0"/>
              <a:t>canela</a:t>
            </a:r>
            <a:endParaRPr lang="en-US" dirty="0"/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42863" y="4802222"/>
            <a:ext cx="2618212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Vocabulary:</a:t>
            </a:r>
          </a:p>
          <a:p>
            <a:r>
              <a:rPr lang="en-US" b="1" dirty="0" err="1" smtClean="0"/>
              <a:t>Cucharadas</a:t>
            </a:r>
            <a:r>
              <a:rPr lang="en-US" b="1" dirty="0" smtClean="0"/>
              <a:t>:</a:t>
            </a:r>
            <a:r>
              <a:rPr lang="en-US" dirty="0" smtClean="0"/>
              <a:t> tablespoons</a:t>
            </a:r>
          </a:p>
          <a:p>
            <a:r>
              <a:rPr lang="en-US" b="1" dirty="0" err="1" smtClean="0"/>
              <a:t>Cucharaditas</a:t>
            </a:r>
            <a:r>
              <a:rPr lang="en-US" b="1" dirty="0" smtClean="0"/>
              <a:t>: </a:t>
            </a:r>
            <a:r>
              <a:rPr lang="en-US" dirty="0" smtClean="0"/>
              <a:t>teaspoons</a:t>
            </a:r>
          </a:p>
          <a:p>
            <a:r>
              <a:rPr lang="en-US" b="1" dirty="0" err="1" smtClean="0"/>
              <a:t>Aceite</a:t>
            </a:r>
            <a:r>
              <a:rPr lang="en-US" b="1" dirty="0" smtClean="0"/>
              <a:t>: </a:t>
            </a:r>
            <a:r>
              <a:rPr lang="en-US" dirty="0" smtClean="0"/>
              <a:t>Oil</a:t>
            </a:r>
          </a:p>
          <a:p>
            <a:r>
              <a:rPr lang="en-US" b="1" dirty="0" err="1" smtClean="0"/>
              <a:t>Harina</a:t>
            </a:r>
            <a:r>
              <a:rPr lang="en-US" b="1" dirty="0" smtClean="0"/>
              <a:t>: </a:t>
            </a:r>
            <a:r>
              <a:rPr lang="en-US" dirty="0" smtClean="0"/>
              <a:t>flour</a:t>
            </a:r>
          </a:p>
          <a:p>
            <a:r>
              <a:rPr lang="en-US" b="1" dirty="0" err="1" smtClean="0"/>
              <a:t>Canela</a:t>
            </a:r>
            <a:r>
              <a:rPr lang="en-US" b="1" dirty="0" smtClean="0"/>
              <a:t>: </a:t>
            </a:r>
            <a:r>
              <a:rPr lang="en-US" dirty="0" smtClean="0"/>
              <a:t>cinnamon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195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Churros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Todos</a:t>
            </a:r>
            <a:r>
              <a:rPr lang="en-US" dirty="0" smtClean="0"/>
              <a:t> les </a:t>
            </a:r>
            <a:r>
              <a:rPr lang="en-US" dirty="0" err="1" smtClean="0"/>
              <a:t>gustan</a:t>
            </a:r>
            <a:r>
              <a:rPr lang="en-US" dirty="0" smtClean="0"/>
              <a:t> los churros, </a:t>
            </a:r>
            <a:r>
              <a:rPr lang="en-US" dirty="0" err="1" smtClean="0"/>
              <a:t>pero</a:t>
            </a:r>
            <a:r>
              <a:rPr lang="en-US" dirty="0" smtClean="0"/>
              <a:t> </a:t>
            </a:r>
            <a:r>
              <a:rPr lang="en-US" dirty="0" err="1" smtClean="0"/>
              <a:t>nadie</a:t>
            </a:r>
            <a:r>
              <a:rPr lang="en-US" dirty="0" smtClean="0"/>
              <a:t> </a:t>
            </a:r>
            <a:r>
              <a:rPr lang="en-US" dirty="0" err="1" smtClean="0"/>
              <a:t>sabe</a:t>
            </a:r>
            <a:r>
              <a:rPr lang="en-US" dirty="0" smtClean="0"/>
              <a:t> de </a:t>
            </a:r>
            <a:r>
              <a:rPr lang="en-US" dirty="0" err="1" smtClean="0"/>
              <a:t>donde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Creemos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el churro de </a:t>
            </a:r>
            <a:r>
              <a:rPr lang="en-US" dirty="0" err="1" smtClean="0"/>
              <a:t>donde</a:t>
            </a:r>
            <a:r>
              <a:rPr lang="en-US" dirty="0" smtClean="0"/>
              <a:t> Mexico, </a:t>
            </a:r>
            <a:r>
              <a:rPr lang="en-US" dirty="0" err="1" smtClean="0"/>
              <a:t>pero</a:t>
            </a:r>
            <a:r>
              <a:rPr lang="en-US" dirty="0" smtClean="0"/>
              <a:t> no </a:t>
            </a:r>
            <a:r>
              <a:rPr lang="en-US" dirty="0" err="1" smtClean="0"/>
              <a:t>sabemos</a:t>
            </a:r>
            <a:r>
              <a:rPr lang="en-US" dirty="0" smtClean="0"/>
              <a:t> el </a:t>
            </a:r>
            <a:r>
              <a:rPr lang="en-US" dirty="0" err="1" smtClean="0"/>
              <a:t>realidad</a:t>
            </a:r>
            <a:endParaRPr lang="en-US" dirty="0" smtClean="0"/>
          </a:p>
          <a:p>
            <a:r>
              <a:rPr lang="en-US" dirty="0" err="1" smtClean="0"/>
              <a:t>Creemos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/>
              <a:t> </a:t>
            </a:r>
            <a:r>
              <a:rPr lang="en-US" dirty="0" smtClean="0"/>
              <a:t>el </a:t>
            </a:r>
            <a:r>
              <a:rPr lang="en-US" dirty="0" err="1" smtClean="0">
                <a:latin typeface="Candara"/>
                <a:cs typeface="Candara"/>
              </a:rPr>
              <a:t>pastores</a:t>
            </a:r>
            <a:r>
              <a:rPr lang="en-US" dirty="0" smtClean="0">
                <a:latin typeface="Candara"/>
                <a:cs typeface="Candara"/>
              </a:rPr>
              <a:t> </a:t>
            </a:r>
            <a:r>
              <a:rPr lang="en-US" dirty="0" smtClean="0">
                <a:latin typeface="Candara"/>
                <a:cs typeface="Candara"/>
              </a:rPr>
              <a:t>ten</a:t>
            </a:r>
            <a:r>
              <a:rPr lang="cs-CZ" dirty="0" err="1" smtClean="0">
                <a:latin typeface="Candara"/>
                <a:cs typeface="Candara"/>
              </a:rPr>
              <a:t>í</a:t>
            </a:r>
            <a:r>
              <a:rPr lang="en-US" dirty="0" smtClean="0">
                <a:latin typeface="Candara"/>
                <a:cs typeface="Candara"/>
              </a:rPr>
              <a:t>a </a:t>
            </a:r>
            <a:r>
              <a:rPr lang="en-US" dirty="0" err="1" smtClean="0"/>
              <a:t>hambre</a:t>
            </a:r>
            <a:r>
              <a:rPr lang="en-US" dirty="0" smtClean="0"/>
              <a:t>, y </a:t>
            </a:r>
            <a:r>
              <a:rPr lang="en-US" dirty="0" err="1" smtClean="0"/>
              <a:t>hacer</a:t>
            </a:r>
            <a:r>
              <a:rPr lang="en-US" dirty="0" smtClean="0"/>
              <a:t> el churro.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511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Churros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 el </a:t>
            </a:r>
            <a:r>
              <a:rPr lang="en-US" dirty="0" err="1" smtClean="0"/>
              <a:t>sitio</a:t>
            </a:r>
            <a:r>
              <a:rPr lang="en-US" dirty="0" smtClean="0"/>
              <a:t> de web, hay </a:t>
            </a:r>
            <a:r>
              <a:rPr lang="en-US" dirty="0" err="1" smtClean="0"/>
              <a:t>fotos</a:t>
            </a:r>
            <a:r>
              <a:rPr lang="en-US" dirty="0" smtClean="0"/>
              <a:t> de </a:t>
            </a:r>
            <a:r>
              <a:rPr lang="en-US" dirty="0" smtClean="0"/>
              <a:t>el churro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http://</a:t>
            </a:r>
            <a:r>
              <a:rPr lang="en-US" dirty="0" err="1">
                <a:hlinkClick r:id="rId2"/>
              </a:rPr>
              <a:t>churrosforlife.weebly.com</a:t>
            </a:r>
            <a:r>
              <a:rPr lang="en-US" dirty="0">
                <a:hlinkClick r:id="rId2"/>
              </a:rPr>
              <a:t>/photo-</a:t>
            </a:r>
            <a:r>
              <a:rPr lang="en-US" dirty="0" err="1">
                <a:hlinkClick r:id="rId2"/>
              </a:rPr>
              <a:t>gallery.html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182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Tour of the 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err="1">
                <a:hlinkClick r:id="rId2"/>
              </a:rPr>
              <a:t>churrosforlife.weebly.com</a:t>
            </a:r>
            <a:r>
              <a:rPr lang="en-US" dirty="0">
                <a:hlinkClick r:id="rId2"/>
              </a:rPr>
              <a:t>/photo-</a:t>
            </a:r>
            <a:r>
              <a:rPr lang="en-US" dirty="0" err="1">
                <a:hlinkClick r:id="rId2"/>
              </a:rPr>
              <a:t>gallery.html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042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1613646"/>
            <a:ext cx="7272339" cy="1339009"/>
          </a:xfrm>
        </p:spPr>
        <p:txBody>
          <a:bodyPr/>
          <a:lstStyle/>
          <a:p>
            <a:r>
              <a:rPr lang="en-US" dirty="0" smtClean="0"/>
              <a:t>CHURROS SON MUY DELICIOSO.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949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radition">
  <a:themeElements>
    <a:clrScheme name="Tradition">
      <a:dk1>
        <a:srgbClr val="000000"/>
      </a:dk1>
      <a:lt1>
        <a:srgbClr val="FFFFFF"/>
      </a:lt1>
      <a:dk2>
        <a:srgbClr val="59480D"/>
      </a:dk2>
      <a:lt2>
        <a:srgbClr val="D28E11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Tradition">
      <a:majorFont>
        <a:latin typeface="Candara"/>
        <a:ea typeface=""/>
        <a:cs typeface=""/>
        <a:font script="Jpan" typeface="メイリオ"/>
      </a:majorFont>
      <a:minorFont>
        <a:latin typeface="Candara"/>
        <a:ea typeface=""/>
        <a:cs typeface=""/>
        <a:font script="Jpan" typeface="メイリオ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Tradition.thmx</Template>
  <TotalTime>2915</TotalTime>
  <Words>166</Words>
  <Application>Microsoft Macintosh PowerPoint</Application>
  <PresentationFormat>On-screen Show (4:3)</PresentationFormat>
  <Paragraphs>41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Tradition</vt:lpstr>
      <vt:lpstr>El Churro</vt:lpstr>
      <vt:lpstr>Churros</vt:lpstr>
      <vt:lpstr>Churros</vt:lpstr>
      <vt:lpstr>Churros</vt:lpstr>
      <vt:lpstr>Churros</vt:lpstr>
      <vt:lpstr>Tour of the Website</vt:lpstr>
      <vt:lpstr>CHURROS SON MUY DELICIOSO.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Churro</dc:title>
  <dc:creator>Shireen</dc:creator>
  <cp:lastModifiedBy>Shireen</cp:lastModifiedBy>
  <cp:revision>5</cp:revision>
  <dcterms:created xsi:type="dcterms:W3CDTF">2012-04-03T00:37:04Z</dcterms:created>
  <dcterms:modified xsi:type="dcterms:W3CDTF">2012-04-24T00:16:49Z</dcterms:modified>
</cp:coreProperties>
</file>